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70" r:id="rId16"/>
  </p:sldIdLst>
  <p:sldSz cx="18288000" cy="10287000"/>
  <p:notesSz cx="6858000" cy="9144000"/>
  <p:embeddedFontLst>
    <p:embeddedFont>
      <p:font typeface="HK Grotesk Bold" panose="020B0604020202020204" charset="0"/>
      <p:regular r:id="rId17"/>
    </p:embeddedFont>
    <p:embeddedFont>
      <p:font typeface="HK Grotesk Medium" panose="020B0604020202020204" charset="0"/>
      <p:regular r:id="rId18"/>
    </p:embeddedFont>
    <p:embeddedFont>
      <p:font typeface="HK Grotesk Medium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9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er, Blaise Millyn" userId="db405531-d3a7-457a-8a5c-8fae8911b529" providerId="ADAL" clId="{AFE3105D-88F6-43C2-A46E-109AFB65389F}"/>
    <pc:docChg chg="modSld">
      <pc:chgData name="Parker, Blaise Millyn" userId="db405531-d3a7-457a-8a5c-8fae8911b529" providerId="ADAL" clId="{AFE3105D-88F6-43C2-A46E-109AFB65389F}" dt="2025-02-06T19:34:19.802" v="0" actId="20577"/>
      <pc:docMkLst>
        <pc:docMk/>
      </pc:docMkLst>
      <pc:sldChg chg="modSp mod">
        <pc:chgData name="Parker, Blaise Millyn" userId="db405531-d3a7-457a-8a5c-8fae8911b529" providerId="ADAL" clId="{AFE3105D-88F6-43C2-A46E-109AFB65389F}" dt="2025-02-06T19:34:19.802" v="0" actId="20577"/>
        <pc:sldMkLst>
          <pc:docMk/>
          <pc:sldMk cId="0" sldId="257"/>
        </pc:sldMkLst>
        <pc:spChg chg="mod">
          <ac:chgData name="Parker, Blaise Millyn" userId="db405531-d3a7-457a-8a5c-8fae8911b529" providerId="ADAL" clId="{AFE3105D-88F6-43C2-A46E-109AFB65389F}" dt="2025-02-06T19:34:19.802" v="0" actId="20577"/>
          <ac:spMkLst>
            <pc:docMk/>
            <pc:sldMk cId="0" sldId="257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E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643042"/>
            <a:ext cx="11371612" cy="6636822"/>
            <a:chOff x="0" y="123825"/>
            <a:chExt cx="15162149" cy="8849096"/>
          </a:xfrm>
        </p:grpSpPr>
        <p:sp>
          <p:nvSpPr>
            <p:cNvPr id="3" name="TextBox 3"/>
            <p:cNvSpPr txBox="1"/>
            <p:nvPr/>
          </p:nvSpPr>
          <p:spPr>
            <a:xfrm>
              <a:off x="0" y="123825"/>
              <a:ext cx="15162149" cy="7923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5400"/>
                </a:lnSpc>
              </a:pPr>
              <a:r>
                <a:rPr lang="en-US" sz="14000" spc="280" dirty="0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POSTER DESIGN WORKSHOP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280594"/>
              <a:ext cx="15162149" cy="692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r>
                <a:rPr lang="en-US" sz="2999" dirty="0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2025 Student Research Week</a:t>
              </a:r>
            </a:p>
          </p:txBody>
        </p:sp>
      </p:grpSp>
      <p:sp>
        <p:nvSpPr>
          <p:cNvPr id="5" name="AutoShape 5"/>
          <p:cNvSpPr/>
          <p:nvPr/>
        </p:nvSpPr>
        <p:spPr>
          <a:xfrm rot="5400000">
            <a:off x="8317298" y="5138746"/>
            <a:ext cx="1028701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rot="-10800000">
            <a:off x="13460806" y="6518126"/>
            <a:ext cx="4827194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28700" y="1028700"/>
            <a:ext cx="5334302" cy="916648"/>
          </a:xfrm>
          <a:custGeom>
            <a:avLst/>
            <a:gdLst/>
            <a:ahLst/>
            <a:cxnLst/>
            <a:rect l="l" t="t" r="r" b="b"/>
            <a:pathLst>
              <a:path w="5334302" h="916648">
                <a:moveTo>
                  <a:pt x="0" y="0"/>
                </a:moveTo>
                <a:lnTo>
                  <a:pt x="5334302" y="0"/>
                </a:lnTo>
                <a:lnTo>
                  <a:pt x="5334302" y="916648"/>
                </a:lnTo>
                <a:lnTo>
                  <a:pt x="0" y="916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4402815" y="4387552"/>
            <a:ext cx="2943176" cy="864710"/>
            <a:chOff x="0" y="0"/>
            <a:chExt cx="3924235" cy="1152946"/>
          </a:xfrm>
        </p:grpSpPr>
        <p:sp>
          <p:nvSpPr>
            <p:cNvPr id="14" name="TextBox 14"/>
            <p:cNvSpPr txBox="1"/>
            <p:nvPr/>
          </p:nvSpPr>
          <p:spPr>
            <a:xfrm>
              <a:off x="0" y="0"/>
              <a:ext cx="3924235" cy="5127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</a:pPr>
              <a:endParaRPr lang="en-US" sz="2499" dirty="0">
                <a:solidFill>
                  <a:srgbClr val="500000"/>
                </a:solidFill>
                <a:latin typeface="HK Grotesk Medium"/>
                <a:ea typeface="HK Grotesk Medium"/>
                <a:cs typeface="HK Grotesk Medium"/>
                <a:sym typeface="HK Grotesk Medium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706755"/>
              <a:ext cx="3924235" cy="4461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9"/>
                </a:lnSpc>
              </a:pPr>
              <a:endParaRPr lang="en-US" sz="2199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E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1028700" y="5138738"/>
            <a:ext cx="16230600" cy="0"/>
          </a:xfrm>
          <a:prstGeom prst="line">
            <a:avLst/>
          </a:prstGeom>
          <a:ln w="9525" cap="rnd">
            <a:solidFill>
              <a:srgbClr val="EBCEC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5400000">
            <a:off x="7432588" y="2735349"/>
            <a:ext cx="3422823" cy="0"/>
          </a:xfrm>
          <a:prstGeom prst="line">
            <a:avLst/>
          </a:prstGeom>
          <a:ln w="9525" cap="rnd">
            <a:solidFill>
              <a:srgbClr val="EBCEC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5400000">
            <a:off x="7432588" y="7542126"/>
            <a:ext cx="3422823" cy="0"/>
          </a:xfrm>
          <a:prstGeom prst="line">
            <a:avLst/>
          </a:prstGeom>
          <a:ln w="9525" cap="rnd">
            <a:solidFill>
              <a:srgbClr val="EBCEC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1028700"/>
            <a:ext cx="7603844" cy="3992018"/>
          </a:xfrm>
          <a:custGeom>
            <a:avLst/>
            <a:gdLst/>
            <a:ahLst/>
            <a:cxnLst/>
            <a:rect l="l" t="t" r="r" b="b"/>
            <a:pathLst>
              <a:path w="7603844" h="3992018">
                <a:moveTo>
                  <a:pt x="0" y="0"/>
                </a:moveTo>
                <a:lnTo>
                  <a:pt x="7603844" y="0"/>
                </a:lnTo>
                <a:lnTo>
                  <a:pt x="7603844" y="3992018"/>
                </a:lnTo>
                <a:lnTo>
                  <a:pt x="0" y="399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28700" y="5262562"/>
            <a:ext cx="7714905" cy="3857452"/>
          </a:xfrm>
          <a:custGeom>
            <a:avLst/>
            <a:gdLst/>
            <a:ahLst/>
            <a:cxnLst/>
            <a:rect l="l" t="t" r="r" b="b"/>
            <a:pathLst>
              <a:path w="7714905" h="3857452">
                <a:moveTo>
                  <a:pt x="0" y="0"/>
                </a:moveTo>
                <a:lnTo>
                  <a:pt x="7714905" y="0"/>
                </a:lnTo>
                <a:lnTo>
                  <a:pt x="7714905" y="3857453"/>
                </a:lnTo>
                <a:lnTo>
                  <a:pt x="0" y="385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626259" y="1730462"/>
            <a:ext cx="6106256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bioRender is commonly used for article figures and it also has a poster design mode! IT IS FREE! Margins are hard to edit.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26259" y="7072602"/>
            <a:ext cx="6106256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If you have an account, Adobe Illustrator is also a great choice.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E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5954693" y="5138738"/>
            <a:ext cx="10290708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133510" y="1028700"/>
            <a:ext cx="5125790" cy="8229600"/>
          </a:xfrm>
          <a:custGeom>
            <a:avLst/>
            <a:gdLst/>
            <a:ahLst/>
            <a:cxnLst/>
            <a:rect l="l" t="t" r="r" b="b"/>
            <a:pathLst>
              <a:path w="5125790" h="8229600">
                <a:moveTo>
                  <a:pt x="0" y="0"/>
                </a:moveTo>
                <a:lnTo>
                  <a:pt x="5125790" y="0"/>
                </a:lnTo>
                <a:lnTo>
                  <a:pt x="51257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3507" r="-270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10800000">
            <a:off x="0" y="2757669"/>
            <a:ext cx="1110481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81210" y="3662675"/>
            <a:ext cx="8942391" cy="4572599"/>
            <a:chOff x="0" y="0"/>
            <a:chExt cx="11923187" cy="6096799"/>
          </a:xfrm>
        </p:grpSpPr>
        <p:sp>
          <p:nvSpPr>
            <p:cNvPr id="6" name="TextBox 6"/>
            <p:cNvSpPr txBox="1"/>
            <p:nvPr/>
          </p:nvSpPr>
          <p:spPr>
            <a:xfrm>
              <a:off x="0" y="47625"/>
              <a:ext cx="11923187" cy="1139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435"/>
                </a:lnSpc>
              </a:pPr>
              <a:r>
                <a:rPr lang="en-US" sz="5850" spc="117">
                  <a:solidFill>
                    <a:srgbClr val="5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KNOW YOUR PROJECT!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510431"/>
              <a:ext cx="11923187" cy="1514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87"/>
                </a:lnSpc>
              </a:pPr>
              <a:r>
                <a:rPr lang="en-US" sz="3528">
                  <a:solidFill>
                    <a:srgbClr val="5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Ask your mentor questions. Read a paper about the issue.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357834"/>
              <a:ext cx="11923187" cy="2738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76"/>
                </a:lnSpc>
              </a:pPr>
              <a:r>
                <a:rPr lang="en-US" sz="2520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Your presentation should feel like you are telling a story. </a:t>
              </a:r>
            </a:p>
            <a:p>
              <a:pPr algn="l">
                <a:lnSpc>
                  <a:spcPts val="3276"/>
                </a:lnSpc>
              </a:pPr>
              <a:r>
                <a:rPr lang="en-US" sz="2520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It must follow a cohesive order and you should be confident enough in what you've learned so far. </a:t>
              </a:r>
            </a:p>
            <a:p>
              <a:pPr marL="544212" lvl="1" indent="-272106" algn="l">
                <a:lnSpc>
                  <a:spcPts val="3276"/>
                </a:lnSpc>
                <a:buFont typeface="Arial"/>
                <a:buChar char="•"/>
              </a:pPr>
              <a:r>
                <a:rPr lang="en-US" sz="2520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Doesn't mean you have to be an expert, but do know why you are doing what you're doing.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02021" y="971550"/>
            <a:ext cx="8869069" cy="83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29"/>
              </a:lnSpc>
              <a:spcBef>
                <a:spcPct val="0"/>
              </a:spcBef>
            </a:pPr>
            <a:r>
              <a:rPr lang="en-US" sz="5099" b="1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POSTER PRESENTATION TIPS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E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6867" y="1104900"/>
            <a:ext cx="14924311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Write down a script days in advance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86867" y="5143500"/>
            <a:ext cx="3795705" cy="2513630"/>
            <a:chOff x="0" y="0"/>
            <a:chExt cx="5060940" cy="3351507"/>
          </a:xfrm>
        </p:grpSpPr>
        <p:sp>
          <p:nvSpPr>
            <p:cNvPr id="4" name="TextBox 4"/>
            <p:cNvSpPr txBox="1"/>
            <p:nvPr/>
          </p:nvSpPr>
          <p:spPr>
            <a:xfrm>
              <a:off x="0" y="-38100"/>
              <a:ext cx="5060940" cy="1502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r>
                <a:rPr lang="en-US" sz="3500" b="1">
                  <a:solidFill>
                    <a:srgbClr val="000000"/>
                  </a:solidFill>
                  <a:latin typeface="HK Grotesk Medium Bold"/>
                  <a:ea typeface="HK Grotesk Medium Bold"/>
                  <a:cs typeface="HK Grotesk Medium Bold"/>
                  <a:sym typeface="HK Grotesk Medium Bold"/>
                </a:rPr>
                <a:t>Do not memorize it word by word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726965"/>
              <a:ext cx="5060940" cy="1624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9"/>
                </a:lnSpc>
              </a:pPr>
              <a:r>
                <a:rPr lang="en-US" sz="2499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The script is meant to consolidate your ideas into an easy to follow speech.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246148" y="5143500"/>
            <a:ext cx="4051461" cy="2513630"/>
            <a:chOff x="0" y="0"/>
            <a:chExt cx="5401948" cy="3351507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100"/>
              <a:ext cx="5401948" cy="1502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r>
                <a:rPr lang="en-US" sz="3500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You can create more than 1 version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726965"/>
              <a:ext cx="5401948" cy="1624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9"/>
                </a:lnSpc>
              </a:pPr>
              <a:r>
                <a:rPr lang="en-US" sz="2499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You can tailor your speech to the different types audience you can expect.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305428" y="5143500"/>
            <a:ext cx="3795705" cy="2351705"/>
            <a:chOff x="0" y="0"/>
            <a:chExt cx="5060940" cy="313560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38100"/>
              <a:ext cx="5060940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r>
                <a:rPr lang="en-US" sz="3500" b="1">
                  <a:solidFill>
                    <a:srgbClr val="000000"/>
                  </a:solidFill>
                  <a:latin typeface="HK Grotesk Medium Bold"/>
                  <a:ea typeface="HK Grotesk Medium Bold"/>
                  <a:cs typeface="HK Grotesk Medium Bold"/>
                  <a:sym typeface="HK Grotesk Medium Bold"/>
                </a:rPr>
                <a:t>Rehearse it!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64965"/>
              <a:ext cx="5060940" cy="2170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9"/>
                </a:lnSpc>
              </a:pPr>
              <a:r>
                <a:rPr lang="en-US" sz="2499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Test out your script with both an expert in the field and a member of general public.</a:t>
              </a:r>
            </a:p>
          </p:txBody>
        </p:sp>
      </p:grpSp>
      <p:sp>
        <p:nvSpPr>
          <p:cNvPr id="12" name="AutoShape 12"/>
          <p:cNvSpPr/>
          <p:nvPr/>
        </p:nvSpPr>
        <p:spPr>
          <a:xfrm rot="-10800000">
            <a:off x="0" y="4338024"/>
            <a:ext cx="18288000" cy="0"/>
          </a:xfrm>
          <a:prstGeom prst="line">
            <a:avLst/>
          </a:prstGeom>
          <a:ln w="9525" cap="rnd">
            <a:solidFill>
              <a:srgbClr val="EBCEC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rot="-5400000">
            <a:off x="3139872" y="7307750"/>
            <a:ext cx="5948976" cy="0"/>
          </a:xfrm>
          <a:prstGeom prst="line">
            <a:avLst/>
          </a:prstGeom>
          <a:ln w="9525" cap="rnd">
            <a:solidFill>
              <a:srgbClr val="EBCEC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rot="-5400000">
            <a:off x="9203915" y="7312512"/>
            <a:ext cx="5939451" cy="0"/>
          </a:xfrm>
          <a:prstGeom prst="line">
            <a:avLst/>
          </a:prstGeom>
          <a:ln w="9525" cap="rnd">
            <a:solidFill>
              <a:srgbClr val="EBCEC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EC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C989A0-B980-0E21-5954-58C3669DF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DA4691E-DBFE-1986-EED7-CDE0FED5EF7F}"/>
              </a:ext>
            </a:extLst>
          </p:cNvPr>
          <p:cNvSpPr txBox="1"/>
          <p:nvPr/>
        </p:nvSpPr>
        <p:spPr>
          <a:xfrm>
            <a:off x="3946232" y="1014644"/>
            <a:ext cx="10395533" cy="1298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900"/>
              </a:lnSpc>
              <a:spcBef>
                <a:spcPct val="0"/>
              </a:spcBef>
            </a:pPr>
            <a:r>
              <a:rPr lang="en-US" sz="9000" dirty="0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Video Requirements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57EE7E4-2BFC-F472-C4BC-B1D3FBD31EFA}"/>
              </a:ext>
            </a:extLst>
          </p:cNvPr>
          <p:cNvGrpSpPr/>
          <p:nvPr/>
        </p:nvGrpSpPr>
        <p:grpSpPr>
          <a:xfrm>
            <a:off x="1186867" y="5114925"/>
            <a:ext cx="3795705" cy="1727627"/>
            <a:chOff x="0" y="-38100"/>
            <a:chExt cx="5060940" cy="2303503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A88E205-0724-98DB-489D-FABCE7AD7402}"/>
                </a:ext>
              </a:extLst>
            </p:cNvPr>
            <p:cNvSpPr txBox="1"/>
            <p:nvPr/>
          </p:nvSpPr>
          <p:spPr>
            <a:xfrm>
              <a:off x="0" y="-38100"/>
              <a:ext cx="5060940" cy="769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endParaRPr lang="en-US" sz="3500" b="1" dirty="0">
                <a:solidFill>
                  <a:srgbClr val="000000"/>
                </a:solidFill>
                <a:latin typeface="HK Grotesk Medium Bold"/>
                <a:ea typeface="HK Grotesk Medium Bold"/>
                <a:cs typeface="HK Grotesk Medium Bold"/>
                <a:sym typeface="HK Grotesk Medium Bold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60D6BB4-1E62-39FF-1B37-7489FB0CF999}"/>
                </a:ext>
              </a:extLst>
            </p:cNvPr>
            <p:cNvSpPr txBox="1"/>
            <p:nvPr/>
          </p:nvSpPr>
          <p:spPr>
            <a:xfrm>
              <a:off x="0" y="1726966"/>
              <a:ext cx="5060940" cy="5384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9"/>
                </a:lnSpc>
              </a:pPr>
              <a:endParaRPr lang="en-US" sz="2499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86C3371B-78FF-B690-79B8-66D681D9C7F7}"/>
              </a:ext>
            </a:extLst>
          </p:cNvPr>
          <p:cNvGrpSpPr/>
          <p:nvPr/>
        </p:nvGrpSpPr>
        <p:grpSpPr>
          <a:xfrm>
            <a:off x="1058990" y="5830207"/>
            <a:ext cx="4051461" cy="2579064"/>
            <a:chOff x="0" y="-38100"/>
            <a:chExt cx="5401948" cy="7379282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00EA8ED-1B5C-B25E-9BAC-03FD65CD8BAB}"/>
                </a:ext>
              </a:extLst>
            </p:cNvPr>
            <p:cNvSpPr txBox="1"/>
            <p:nvPr/>
          </p:nvSpPr>
          <p:spPr>
            <a:xfrm>
              <a:off x="0" y="-38100"/>
              <a:ext cx="5401948" cy="165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50"/>
                </a:lnSpc>
              </a:pPr>
              <a:r>
                <a:rPr lang="en-US" sz="3500" b="1" dirty="0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Content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9BA2090-466E-B378-4C9A-A0A80148DB68}"/>
                </a:ext>
              </a:extLst>
            </p:cNvPr>
            <p:cNvSpPr txBox="1"/>
            <p:nvPr/>
          </p:nvSpPr>
          <p:spPr>
            <a:xfrm>
              <a:off x="0" y="1176856"/>
              <a:ext cx="5401948" cy="6164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Research purpose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Methods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Findings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Impact </a:t>
              </a: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D39E5712-F98B-A09A-769C-1F6D03AE0A5A}"/>
              </a:ext>
            </a:extLst>
          </p:cNvPr>
          <p:cNvGrpSpPr/>
          <p:nvPr/>
        </p:nvGrpSpPr>
        <p:grpSpPr>
          <a:xfrm>
            <a:off x="13305428" y="5830206"/>
            <a:ext cx="3795705" cy="4342489"/>
            <a:chOff x="0" y="-38100"/>
            <a:chExt cx="5060940" cy="5024679"/>
          </a:xfrm>
        </p:grpSpPr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8FD06DC9-49C0-5DCE-7676-27C71C5885DC}"/>
                </a:ext>
              </a:extLst>
            </p:cNvPr>
            <p:cNvSpPr txBox="1"/>
            <p:nvPr/>
          </p:nvSpPr>
          <p:spPr>
            <a:xfrm>
              <a:off x="0" y="-38100"/>
              <a:ext cx="5060940" cy="769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50"/>
                </a:lnSpc>
              </a:pPr>
              <a:r>
                <a:rPr lang="en-US" sz="3500" b="1" dirty="0">
                  <a:solidFill>
                    <a:srgbClr val="000000"/>
                  </a:solidFill>
                  <a:latin typeface="HK Grotesk Medium Bold"/>
                  <a:ea typeface="HK Grotesk Medium Bold"/>
                  <a:cs typeface="HK Grotesk Medium Bold"/>
                  <a:sym typeface="HK Grotesk Medium Bold"/>
                </a:rPr>
                <a:t>Format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D8074A5A-9FF1-B7F1-7042-9A1F005E1182}"/>
                </a:ext>
              </a:extLst>
            </p:cNvPr>
            <p:cNvSpPr txBox="1"/>
            <p:nvPr/>
          </p:nvSpPr>
          <p:spPr>
            <a:xfrm>
              <a:off x="0" y="964965"/>
              <a:ext cx="5060940" cy="4021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Use Zoom or another video recording tool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Upload to YouTube as an unlisted video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Include the YouTube link in your submission form </a:t>
              </a:r>
            </a:p>
          </p:txBody>
        </p:sp>
      </p:grpSp>
      <p:sp>
        <p:nvSpPr>
          <p:cNvPr id="12" name="AutoShape 12">
            <a:extLst>
              <a:ext uri="{FF2B5EF4-FFF2-40B4-BE49-F238E27FC236}">
                <a16:creationId xmlns:a16="http://schemas.microsoft.com/office/drawing/2014/main" id="{AEFE2D64-E300-01CF-E3B1-CF3BE1CADED8}"/>
              </a:ext>
            </a:extLst>
          </p:cNvPr>
          <p:cNvSpPr/>
          <p:nvPr/>
        </p:nvSpPr>
        <p:spPr>
          <a:xfrm rot="-10800000">
            <a:off x="0" y="4338024"/>
            <a:ext cx="18288000" cy="0"/>
          </a:xfrm>
          <a:prstGeom prst="line">
            <a:avLst/>
          </a:prstGeom>
          <a:ln w="9525" cap="rnd">
            <a:solidFill>
              <a:srgbClr val="EBCEC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65C66303-6B34-10DC-0927-2173241D5B15}"/>
              </a:ext>
            </a:extLst>
          </p:cNvPr>
          <p:cNvSpPr/>
          <p:nvPr/>
        </p:nvSpPr>
        <p:spPr>
          <a:xfrm rot="-5400000">
            <a:off x="3139872" y="7307750"/>
            <a:ext cx="5948976" cy="0"/>
          </a:xfrm>
          <a:prstGeom prst="line">
            <a:avLst/>
          </a:prstGeom>
          <a:ln w="9525" cap="rnd">
            <a:solidFill>
              <a:srgbClr val="EBCEC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75DBBACD-F9BE-CF2E-9971-6478076F7D02}"/>
              </a:ext>
            </a:extLst>
          </p:cNvPr>
          <p:cNvSpPr/>
          <p:nvPr/>
        </p:nvSpPr>
        <p:spPr>
          <a:xfrm rot="-5400000">
            <a:off x="9203915" y="7312512"/>
            <a:ext cx="5939451" cy="0"/>
          </a:xfrm>
          <a:prstGeom prst="line">
            <a:avLst/>
          </a:prstGeom>
          <a:ln w="9525" cap="rnd">
            <a:solidFill>
              <a:srgbClr val="EBCEC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FD90AA-99C6-FEC9-3FE6-E169FCB65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391" y="3707495"/>
            <a:ext cx="5687219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13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E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98552" y="1787511"/>
            <a:ext cx="8560748" cy="6711977"/>
            <a:chOff x="0" y="0"/>
            <a:chExt cx="11414331" cy="8949303"/>
          </a:xfrm>
        </p:grpSpPr>
        <p:sp>
          <p:nvSpPr>
            <p:cNvPr id="3" name="TextBox 3"/>
            <p:cNvSpPr txBox="1"/>
            <p:nvPr/>
          </p:nvSpPr>
          <p:spPr>
            <a:xfrm>
              <a:off x="0" y="6980803"/>
              <a:ext cx="11414331" cy="196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At the end of the day, a poster presentation is an opportunity to teach people why what you do is amazing!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11414331" cy="61681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020"/>
                </a:lnSpc>
                <a:spcBef>
                  <a:spcPct val="0"/>
                </a:spcBef>
              </a:pPr>
              <a:r>
                <a:rPr lang="en-US" sz="8200">
                  <a:solidFill>
                    <a:srgbClr val="5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SHOW WHY YOU'RE PROUD OF YOUR PROJECT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5526147" cy="8229600"/>
          </a:xfrm>
          <a:custGeom>
            <a:avLst/>
            <a:gdLst/>
            <a:ahLst/>
            <a:cxnLst/>
            <a:rect l="l" t="t" r="r" b="b"/>
            <a:pathLst>
              <a:path w="5526147" h="8229600">
                <a:moveTo>
                  <a:pt x="0" y="0"/>
                </a:moveTo>
                <a:lnTo>
                  <a:pt x="5526147" y="0"/>
                </a:lnTo>
                <a:lnTo>
                  <a:pt x="55261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460" r="-244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rot="-5400000">
            <a:off x="2481345" y="5138737"/>
            <a:ext cx="10290708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E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6351397" y="5140592"/>
            <a:ext cx="10290708" cy="0"/>
          </a:xfrm>
          <a:prstGeom prst="line">
            <a:avLst/>
          </a:prstGeom>
          <a:ln w="9525" cap="rnd">
            <a:solidFill>
              <a:srgbClr val="EBCEC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6363036"/>
            <a:ext cx="11501514" cy="2016831"/>
            <a:chOff x="0" y="6350"/>
            <a:chExt cx="15335352" cy="2689108"/>
          </a:xfrm>
        </p:grpSpPr>
        <p:sp>
          <p:nvSpPr>
            <p:cNvPr id="4" name="TextBox 4"/>
            <p:cNvSpPr txBox="1"/>
            <p:nvPr/>
          </p:nvSpPr>
          <p:spPr>
            <a:xfrm>
              <a:off x="1898976" y="1017391"/>
              <a:ext cx="10954964" cy="1678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89"/>
                </a:lnSpc>
              </a:pPr>
              <a:r>
                <a:rPr lang="en-US" sz="4299" dirty="0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Questions?</a:t>
              </a:r>
            </a:p>
            <a:p>
              <a:pPr algn="l">
                <a:lnSpc>
                  <a:spcPts val="3900"/>
                </a:lnSpc>
              </a:pPr>
              <a:endParaRPr lang="en-US" sz="4299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 flipH="1">
              <a:off x="0" y="6350"/>
              <a:ext cx="15335352" cy="0"/>
            </a:xfrm>
            <a:prstGeom prst="line">
              <a:avLst/>
            </a:prstGeom>
            <a:ln w="12700" cap="rnd">
              <a:solidFill>
                <a:srgbClr val="EBCEC3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1814478" y="1752186"/>
            <a:ext cx="5444822" cy="6596150"/>
          </a:xfrm>
          <a:custGeom>
            <a:avLst/>
            <a:gdLst/>
            <a:ahLst/>
            <a:cxnLst/>
            <a:rect l="l" t="t" r="r" b="b"/>
            <a:pathLst>
              <a:path w="5444822" h="6596150">
                <a:moveTo>
                  <a:pt x="0" y="0"/>
                </a:moveTo>
                <a:lnTo>
                  <a:pt x="5444822" y="0"/>
                </a:lnTo>
                <a:lnTo>
                  <a:pt x="5444822" y="6596150"/>
                </a:lnTo>
                <a:lnTo>
                  <a:pt x="0" y="65961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424232" y="1579829"/>
            <a:ext cx="8216223" cy="464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00"/>
              </a:lnSpc>
            </a:pPr>
            <a:r>
              <a:rPr lang="en-US" sz="11000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Thank you for attending!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E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57165" y="1504950"/>
            <a:ext cx="6839194" cy="311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00"/>
              </a:lnSpc>
            </a:pPr>
            <a:r>
              <a:rPr lang="en-US" sz="11000">
                <a:solidFill>
                  <a:srgbClr val="5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Workshop Structure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738006" y="1371600"/>
            <a:ext cx="5965514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69"/>
              </a:lnSpc>
            </a:pPr>
            <a:r>
              <a:rPr lang="en-US" sz="3899" b="1">
                <a:solidFill>
                  <a:srgbClr val="500000"/>
                </a:solidFill>
                <a:latin typeface="HK Grotesk Medium Bold"/>
                <a:ea typeface="HK Grotesk Medium Bold"/>
                <a:cs typeface="HK Grotesk Medium Bold"/>
                <a:sym typeface="HK Grotesk Medium Bold"/>
              </a:rPr>
              <a:t>Our agenda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96525" y="4102896"/>
            <a:ext cx="6962775" cy="3526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977" lvl="1" indent="-377988" algn="l">
              <a:lnSpc>
                <a:spcPts val="4551"/>
              </a:lnSpc>
              <a:buFont typeface="Arial"/>
              <a:buChar char="•"/>
            </a:pPr>
            <a:r>
              <a:rPr lang="en-US" sz="350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General poster requirements. </a:t>
            </a:r>
          </a:p>
          <a:p>
            <a:pPr marL="755977" lvl="1" indent="-377988" algn="l">
              <a:lnSpc>
                <a:spcPts val="4551"/>
              </a:lnSpc>
              <a:buFont typeface="Arial"/>
              <a:buChar char="•"/>
            </a:pPr>
            <a:r>
              <a:rPr lang="en-US" sz="350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Poster examples </a:t>
            </a:r>
          </a:p>
          <a:p>
            <a:pPr marL="755977" lvl="1" indent="-377988" algn="l">
              <a:lnSpc>
                <a:spcPts val="4551"/>
              </a:lnSpc>
              <a:buFont typeface="Arial"/>
              <a:buChar char="•"/>
            </a:pPr>
            <a:r>
              <a:rPr lang="en-US" sz="350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Sources to generate poster. </a:t>
            </a:r>
          </a:p>
          <a:p>
            <a:pPr marL="755977" lvl="1" indent="-377988" algn="l">
              <a:lnSpc>
                <a:spcPts val="4551"/>
              </a:lnSpc>
              <a:buFont typeface="Arial"/>
              <a:buChar char="•"/>
            </a:pPr>
            <a:r>
              <a:rPr lang="en-US" sz="350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Presentation tips - presenting to broad and specialized audiences. </a:t>
            </a:r>
          </a:p>
        </p:txBody>
      </p:sp>
      <p:sp>
        <p:nvSpPr>
          <p:cNvPr id="5" name="AutoShape 5"/>
          <p:cNvSpPr/>
          <p:nvPr/>
        </p:nvSpPr>
        <p:spPr>
          <a:xfrm rot="-5400000">
            <a:off x="4005262" y="5138738"/>
            <a:ext cx="1028700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9153525" y="3160993"/>
            <a:ext cx="91344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0" y="7203835"/>
            <a:ext cx="915352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E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4291013"/>
            <a:ext cx="18288000" cy="0"/>
          </a:xfrm>
          <a:prstGeom prst="line">
            <a:avLst/>
          </a:prstGeom>
          <a:ln w="9525" cap="rnd">
            <a:solidFill>
              <a:srgbClr val="EBCEC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5400000">
            <a:off x="6150769" y="7289007"/>
            <a:ext cx="5986462" cy="0"/>
          </a:xfrm>
          <a:prstGeom prst="line">
            <a:avLst/>
          </a:prstGeom>
          <a:ln w="9525" cap="rnd">
            <a:solidFill>
              <a:srgbClr val="EBCEC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5400000">
            <a:off x="9697105" y="2145507"/>
            <a:ext cx="4300538" cy="0"/>
          </a:xfrm>
          <a:prstGeom prst="line">
            <a:avLst/>
          </a:prstGeom>
          <a:ln w="9525" cap="rnd">
            <a:solidFill>
              <a:srgbClr val="EBCEC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575583" y="7476769"/>
            <a:ext cx="2343584" cy="2343584"/>
          </a:xfrm>
          <a:custGeom>
            <a:avLst/>
            <a:gdLst/>
            <a:ahLst/>
            <a:cxnLst/>
            <a:rect l="l" t="t" r="r" b="b"/>
            <a:pathLst>
              <a:path w="2343584" h="2343584">
                <a:moveTo>
                  <a:pt x="0" y="0"/>
                </a:moveTo>
                <a:lnTo>
                  <a:pt x="2343584" y="0"/>
                </a:lnTo>
                <a:lnTo>
                  <a:pt x="2343584" y="2343585"/>
                </a:lnTo>
                <a:lnTo>
                  <a:pt x="0" y="23435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990809" y="1442974"/>
            <a:ext cx="3756567" cy="3418137"/>
          </a:xfrm>
          <a:custGeom>
            <a:avLst/>
            <a:gdLst/>
            <a:ahLst/>
            <a:cxnLst/>
            <a:rect l="l" t="t" r="r" b="b"/>
            <a:pathLst>
              <a:path w="3756567" h="3418137">
                <a:moveTo>
                  <a:pt x="0" y="0"/>
                </a:moveTo>
                <a:lnTo>
                  <a:pt x="3756566" y="0"/>
                </a:lnTo>
                <a:lnTo>
                  <a:pt x="3756566" y="3418137"/>
                </a:lnTo>
                <a:lnTo>
                  <a:pt x="0" y="3418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279" t="-12905" r="-3522" b="-494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268979" y="3211483"/>
            <a:ext cx="4949436" cy="3864034"/>
          </a:xfrm>
          <a:custGeom>
            <a:avLst/>
            <a:gdLst/>
            <a:ahLst/>
            <a:cxnLst/>
            <a:rect l="l" t="t" r="r" b="b"/>
            <a:pathLst>
              <a:path w="4949436" h="3864034">
                <a:moveTo>
                  <a:pt x="0" y="0"/>
                </a:moveTo>
                <a:lnTo>
                  <a:pt x="4949437" y="0"/>
                </a:lnTo>
                <a:lnTo>
                  <a:pt x="4949437" y="3864034"/>
                </a:lnTo>
                <a:lnTo>
                  <a:pt x="0" y="38640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126" t="-18181" r="-13314" b="-808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700" y="1415387"/>
            <a:ext cx="8120062" cy="157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00"/>
              </a:lnSpc>
            </a:pPr>
            <a:r>
              <a:rPr lang="en-US" sz="11000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About Me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3815247"/>
            <a:ext cx="6893201" cy="2656505"/>
            <a:chOff x="0" y="0"/>
            <a:chExt cx="9190934" cy="354200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38100"/>
              <a:ext cx="9190934" cy="1502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r>
                <a:rPr lang="en-US" sz="3500" b="1" dirty="0">
                  <a:solidFill>
                    <a:srgbClr val="000000"/>
                  </a:solidFill>
                  <a:latin typeface="HK Grotesk Medium Bold"/>
                  <a:ea typeface="HK Grotesk Medium Bold"/>
                  <a:cs typeface="HK Grotesk Medium Bold"/>
                  <a:sym typeface="HK Grotesk Medium Bold"/>
                </a:rPr>
                <a:t>B.S. in Neuroscience from Texas A&amp;M.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17465"/>
              <a:ext cx="9190934" cy="1624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9"/>
                </a:lnSpc>
              </a:pPr>
              <a:r>
                <a:rPr lang="en-US" sz="2499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Involved in scientific research since freshman year of college. </a:t>
              </a:r>
            </a:p>
            <a:p>
              <a:pPr algn="l">
                <a:lnSpc>
                  <a:spcPts val="3249"/>
                </a:lnSpc>
              </a:pPr>
              <a:r>
                <a:rPr lang="en-US" sz="2499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Presented my first poster sophmore year.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E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2435770" y="5140592"/>
            <a:ext cx="10290708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7576361" y="5005782"/>
            <a:ext cx="10702114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408019" y="674650"/>
            <a:ext cx="2541823" cy="3320672"/>
          </a:xfrm>
          <a:custGeom>
            <a:avLst/>
            <a:gdLst/>
            <a:ahLst/>
            <a:cxnLst/>
            <a:rect l="l" t="t" r="r" b="b"/>
            <a:pathLst>
              <a:path w="2541823" h="3320672">
                <a:moveTo>
                  <a:pt x="0" y="0"/>
                </a:moveTo>
                <a:lnTo>
                  <a:pt x="2541824" y="0"/>
                </a:lnTo>
                <a:lnTo>
                  <a:pt x="2541824" y="3320672"/>
                </a:lnTo>
                <a:lnTo>
                  <a:pt x="0" y="33206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166964" y="674650"/>
            <a:ext cx="3210772" cy="3717736"/>
          </a:xfrm>
          <a:custGeom>
            <a:avLst/>
            <a:gdLst/>
            <a:ahLst/>
            <a:cxnLst/>
            <a:rect l="l" t="t" r="r" b="b"/>
            <a:pathLst>
              <a:path w="3210772" h="3717736">
                <a:moveTo>
                  <a:pt x="0" y="0"/>
                </a:moveTo>
                <a:lnTo>
                  <a:pt x="3210772" y="0"/>
                </a:lnTo>
                <a:lnTo>
                  <a:pt x="3210772" y="3717736"/>
                </a:lnTo>
                <a:lnTo>
                  <a:pt x="0" y="37177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587411" y="674650"/>
            <a:ext cx="2805201" cy="3717736"/>
          </a:xfrm>
          <a:custGeom>
            <a:avLst/>
            <a:gdLst/>
            <a:ahLst/>
            <a:cxnLst/>
            <a:rect l="l" t="t" r="r" b="b"/>
            <a:pathLst>
              <a:path w="2805201" h="3717736">
                <a:moveTo>
                  <a:pt x="0" y="0"/>
                </a:moveTo>
                <a:lnTo>
                  <a:pt x="2805201" y="0"/>
                </a:lnTo>
                <a:lnTo>
                  <a:pt x="2805201" y="3717736"/>
                </a:lnTo>
                <a:lnTo>
                  <a:pt x="0" y="37177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991176" y="4468586"/>
            <a:ext cx="5375510" cy="381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00"/>
              </a:lnSpc>
            </a:pPr>
            <a:r>
              <a:rPr lang="en-US" sz="9000">
                <a:solidFill>
                  <a:srgbClr val="5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Look cool AND win money!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796832" y="6142379"/>
            <a:ext cx="8280222" cy="2849807"/>
            <a:chOff x="0" y="0"/>
            <a:chExt cx="11040296" cy="3799743"/>
          </a:xfrm>
        </p:grpSpPr>
        <p:sp>
          <p:nvSpPr>
            <p:cNvPr id="9" name="TextBox 9"/>
            <p:cNvSpPr txBox="1"/>
            <p:nvPr/>
          </p:nvSpPr>
          <p:spPr>
            <a:xfrm>
              <a:off x="0" y="-38100"/>
              <a:ext cx="11040296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r>
                <a:rPr lang="en-US" sz="3500">
                  <a:solidFill>
                    <a:srgbClr val="5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You are making an impact in the world!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083001"/>
              <a:ext cx="11040296" cy="2716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9"/>
                </a:lnSpc>
              </a:pPr>
              <a:r>
                <a:rPr lang="en-US" sz="2499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Research allows for improvement, innovation and discovery. Look around you! Every single thing that surrounds you is here because of research. </a:t>
              </a:r>
            </a:p>
            <a:p>
              <a:pPr marL="0" lvl="1" indent="0" algn="l">
                <a:lnSpc>
                  <a:spcPts val="324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How do I share all my cool and important projects with the world?</a:t>
              </a:r>
              <a:r>
                <a:rPr lang="en-US" sz="2499" b="1" u="none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E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476458" cy="10287000"/>
          </a:xfrm>
          <a:custGeom>
            <a:avLst/>
            <a:gdLst/>
            <a:ahLst/>
            <a:cxnLst/>
            <a:rect l="l" t="t" r="r" b="b"/>
            <a:pathLst>
              <a:path w="7476458" h="10287000">
                <a:moveTo>
                  <a:pt x="0" y="0"/>
                </a:moveTo>
                <a:lnTo>
                  <a:pt x="7476458" y="0"/>
                </a:lnTo>
                <a:lnTo>
                  <a:pt x="74764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193" r="-5319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5400000">
            <a:off x="2329250" y="5138738"/>
            <a:ext cx="10294416" cy="0"/>
          </a:xfrm>
          <a:prstGeom prst="line">
            <a:avLst/>
          </a:prstGeom>
          <a:ln w="9525" cap="rnd">
            <a:solidFill>
              <a:srgbClr val="EBCEC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419020" y="2410723"/>
            <a:ext cx="7457652" cy="5465553"/>
            <a:chOff x="0" y="0"/>
            <a:chExt cx="9943536" cy="7287404"/>
          </a:xfrm>
        </p:grpSpPr>
        <p:sp>
          <p:nvSpPr>
            <p:cNvPr id="5" name="TextBox 5"/>
            <p:cNvSpPr txBox="1"/>
            <p:nvPr/>
          </p:nvSpPr>
          <p:spPr>
            <a:xfrm>
              <a:off x="0" y="95250"/>
              <a:ext cx="9943536" cy="4180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100"/>
                </a:lnSpc>
              </a:pPr>
              <a:r>
                <a:rPr lang="en-US" sz="11000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Let's create a poster!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658504"/>
              <a:ext cx="9943536" cy="26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Average size: 36x48 inches</a:t>
              </a:r>
            </a:p>
            <a:p>
              <a:pPr algn="l">
                <a:lnSpc>
                  <a:spcPts val="39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What should it include: Project title, abstract, objectives, methods, results, conclusion.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E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FED1F8-C81A-0F99-FF73-22176F8DA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7143"/>
            <a:ext cx="15061716" cy="99927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EC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9549AC-C59C-703C-2FA6-EF4AF21F3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6D3F8A3-471C-1CAD-B241-1484F5B7566E}"/>
              </a:ext>
            </a:extLst>
          </p:cNvPr>
          <p:cNvSpPr/>
          <p:nvPr/>
        </p:nvSpPr>
        <p:spPr>
          <a:xfrm>
            <a:off x="2684606" y="298954"/>
            <a:ext cx="12918789" cy="9689092"/>
          </a:xfrm>
          <a:custGeom>
            <a:avLst/>
            <a:gdLst/>
            <a:ahLst/>
            <a:cxnLst/>
            <a:rect l="l" t="t" r="r" b="b"/>
            <a:pathLst>
              <a:path w="12918789" h="9689092">
                <a:moveTo>
                  <a:pt x="0" y="0"/>
                </a:moveTo>
                <a:lnTo>
                  <a:pt x="12918788" y="0"/>
                </a:lnTo>
                <a:lnTo>
                  <a:pt x="12918788" y="9689092"/>
                </a:lnTo>
                <a:lnTo>
                  <a:pt x="0" y="968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3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E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4377651" y="7386675"/>
            <a:ext cx="5794833" cy="0"/>
          </a:xfrm>
          <a:prstGeom prst="line">
            <a:avLst/>
          </a:prstGeom>
          <a:ln w="9525" cap="rnd">
            <a:solidFill>
              <a:srgbClr val="EBCEC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E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1028700" y="5138738"/>
            <a:ext cx="16230600" cy="0"/>
          </a:xfrm>
          <a:prstGeom prst="line">
            <a:avLst/>
          </a:prstGeom>
          <a:ln w="9525" cap="rnd">
            <a:solidFill>
              <a:srgbClr val="EBCEC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5400000">
            <a:off x="7432588" y="2735349"/>
            <a:ext cx="3422823" cy="0"/>
          </a:xfrm>
          <a:prstGeom prst="line">
            <a:avLst/>
          </a:prstGeom>
          <a:ln w="9525" cap="rnd">
            <a:solidFill>
              <a:srgbClr val="EBCEC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5400000">
            <a:off x="7432588" y="7542126"/>
            <a:ext cx="3422823" cy="0"/>
          </a:xfrm>
          <a:prstGeom prst="line">
            <a:avLst/>
          </a:prstGeom>
          <a:ln w="9525" cap="rnd">
            <a:solidFill>
              <a:srgbClr val="EBCEC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1063260"/>
            <a:ext cx="7986619" cy="3388263"/>
          </a:xfrm>
          <a:custGeom>
            <a:avLst/>
            <a:gdLst/>
            <a:ahLst/>
            <a:cxnLst/>
            <a:rect l="l" t="t" r="r" b="b"/>
            <a:pathLst>
              <a:path w="7986619" h="3388263">
                <a:moveTo>
                  <a:pt x="0" y="0"/>
                </a:moveTo>
                <a:lnTo>
                  <a:pt x="7986619" y="0"/>
                </a:lnTo>
                <a:lnTo>
                  <a:pt x="7986619" y="3388263"/>
                </a:lnTo>
                <a:lnTo>
                  <a:pt x="0" y="33882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28700" y="5148262"/>
            <a:ext cx="7986619" cy="4156177"/>
          </a:xfrm>
          <a:custGeom>
            <a:avLst/>
            <a:gdLst/>
            <a:ahLst/>
            <a:cxnLst/>
            <a:rect l="l" t="t" r="r" b="b"/>
            <a:pathLst>
              <a:path w="7986619" h="4156177">
                <a:moveTo>
                  <a:pt x="0" y="0"/>
                </a:moveTo>
                <a:lnTo>
                  <a:pt x="7986619" y="0"/>
                </a:lnTo>
                <a:lnTo>
                  <a:pt x="7986619" y="4156177"/>
                </a:lnTo>
                <a:lnTo>
                  <a:pt x="0" y="41561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05" b="-380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626259" y="1730462"/>
            <a:ext cx="6106256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Most common software used to design posters. You can use template uploaded to the Call for Abstract document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26259" y="6824952"/>
            <a:ext cx="6106256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Publisher is also a great way to design a poster! It has more graphic options than PowerPoint.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2842B29F2CB84996D7CC5E4F92AA71" ma:contentTypeVersion="18" ma:contentTypeDescription="Create a new document." ma:contentTypeScope="" ma:versionID="f653e4188a08aa319de5ad8d5801e557">
  <xsd:schema xmlns:xsd="http://www.w3.org/2001/XMLSchema" xmlns:xs="http://www.w3.org/2001/XMLSchema" xmlns:p="http://schemas.microsoft.com/office/2006/metadata/properties" xmlns:ns2="6f11815c-1642-41d6-b588-8637d1e2d0e5" xmlns:ns3="8b6c1a75-d36a-46fe-b6e4-cfd292c99bf4" targetNamespace="http://schemas.microsoft.com/office/2006/metadata/properties" ma:root="true" ma:fieldsID="c61e6315bb80b280ffb36caaeb20d833" ns2:_="" ns3:_="">
    <xsd:import namespace="6f11815c-1642-41d6-b588-8637d1e2d0e5"/>
    <xsd:import namespace="8b6c1a75-d36a-46fe-b6e4-cfd292c99b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1815c-1642-41d6-b588-8637d1e2d0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28e5b72-a11e-43e4-996b-2cb2b326d1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c1a75-d36a-46fe-b6e4-cfd292c99bf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acbadc6-1495-4def-ab84-b717144d397a}" ma:internalName="TaxCatchAll" ma:showField="CatchAllData" ma:web="8b6c1a75-d36a-46fe-b6e4-cfd292c99b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11815c-1642-41d6-b588-8637d1e2d0e5">
      <Terms xmlns="http://schemas.microsoft.com/office/infopath/2007/PartnerControls"/>
    </lcf76f155ced4ddcb4097134ff3c332f>
    <TaxCatchAll xmlns="8b6c1a75-d36a-46fe-b6e4-cfd292c99bf4" xsi:nil="true"/>
  </documentManagement>
</p:properties>
</file>

<file path=customXml/itemProps1.xml><?xml version="1.0" encoding="utf-8"?>
<ds:datastoreItem xmlns:ds="http://schemas.openxmlformats.org/officeDocument/2006/customXml" ds:itemID="{7F14335D-6570-426E-A93B-30C0BCD01237}"/>
</file>

<file path=customXml/itemProps2.xml><?xml version="1.0" encoding="utf-8"?>
<ds:datastoreItem xmlns:ds="http://schemas.openxmlformats.org/officeDocument/2006/customXml" ds:itemID="{274D14DF-5D90-4DAD-863E-BC5F623E1B02}"/>
</file>

<file path=customXml/itemProps3.xml><?xml version="1.0" encoding="utf-8"?>
<ds:datastoreItem xmlns:ds="http://schemas.openxmlformats.org/officeDocument/2006/customXml" ds:itemID="{B5B1A7B5-B524-488D-B064-04C2F0CC05E1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431</Words>
  <Application>Microsoft Office PowerPoint</Application>
  <PresentationFormat>Custom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HK Grotesk Bold</vt:lpstr>
      <vt:lpstr>HK Grotesk Medium Bold</vt:lpstr>
      <vt:lpstr>HK Grotesk Medium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Undergrad Poster design workshop</dc:title>
  <dc:creator>Parker, Blaise</dc:creator>
  <cp:lastModifiedBy>Parker, Blaise Millyn</cp:lastModifiedBy>
  <cp:revision>2</cp:revision>
  <dcterms:created xsi:type="dcterms:W3CDTF">2006-08-16T00:00:00Z</dcterms:created>
  <dcterms:modified xsi:type="dcterms:W3CDTF">2025-02-06T19:34:30Z</dcterms:modified>
  <dc:identifier>DAFYyyU9YHc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0x010100CD2842B29F2CB84996D7CC5E4F92AA71</vt:lpwstr>
  </property>
</Properties>
</file>