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  <a:srgbClr val="500000"/>
    <a:srgbClr val="332C2C"/>
    <a:srgbClr val="E4002B"/>
    <a:srgbClr val="D6D2C4"/>
    <a:srgbClr val="9EA2A2"/>
    <a:srgbClr val="998542"/>
    <a:srgbClr val="003C71"/>
    <a:srgbClr val="FCE300"/>
    <a:srgbClr val="744F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3"/>
    <p:restoredTop sz="96006"/>
  </p:normalViewPr>
  <p:slideViewPr>
    <p:cSldViewPr snapToGrid="0" snapToObjects="1">
      <p:cViewPr varScale="1">
        <p:scale>
          <a:sx n="108" d="100"/>
          <a:sy n="108" d="100"/>
        </p:scale>
        <p:origin x="22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70EAE9-5794-B749-B351-049ACA304A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693774-7E36-6148-9B05-1E4D2EBAB9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65F2-22B7-8E41-A49B-9A7B6CDDEDC7}" type="datetimeFigureOut">
              <a:rPr lang="en-US" smtClean="0"/>
              <a:t>11/9/18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EB9609-BEA2-DB46-A758-EACE56EBEC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A6A495-FEBB-0748-98C6-12CA6EB11B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2B381-501B-FB47-920D-A473218A5B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9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558DD-3EC8-4A43-8CC1-4962BDF5FEE8}" type="datetimeFigureOut">
              <a:rPr lang="en-US" smtClean="0"/>
              <a:t>11/9/18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FF7E8-AB67-AC41-9390-8DC72279D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56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1C27D00-A679-8A43-84FA-DB6A8C35C05D}"/>
              </a:ext>
            </a:extLst>
          </p:cNvPr>
          <p:cNvSpPr/>
          <p:nvPr userDrawn="1"/>
        </p:nvSpPr>
        <p:spPr>
          <a:xfrm>
            <a:off x="-173255" y="-102173"/>
            <a:ext cx="9442383" cy="7103444"/>
          </a:xfrm>
          <a:prstGeom prst="rect">
            <a:avLst/>
          </a:prstGeom>
          <a:solidFill>
            <a:srgbClr val="A6A6A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076508"/>
            <a:ext cx="7772400" cy="893763"/>
          </a:xfrm>
        </p:spPr>
        <p:txBody>
          <a:bodyPr anchor="b">
            <a:normAutofit/>
          </a:bodyPr>
          <a:lstStyle>
            <a:lvl1pPr algn="ctr">
              <a:defRPr sz="4000" b="1">
                <a:solidFill>
                  <a:srgbClr val="500000"/>
                </a:solidFill>
              </a:defRPr>
            </a:lvl1pPr>
          </a:lstStyle>
          <a:p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89352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332C2C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E6C5C7B-92DE-3A46-B5E9-4ACEB53AB7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2349" y="598182"/>
            <a:ext cx="4219303" cy="2305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30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484583"/>
          </a:xfrm>
        </p:spPr>
        <p:txBody>
          <a:bodyPr>
            <a:noAutofit/>
          </a:bodyPr>
          <a:lstStyle>
            <a:lvl1pPr>
              <a:defRPr sz="3600" b="1" i="0">
                <a:solidFill>
                  <a:srgbClr val="50000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38793"/>
            <a:ext cx="78867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2868342-D8C0-2043-91F9-515007E9D7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36601" y="5862788"/>
            <a:ext cx="772645" cy="77264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70C2AAC-8E2A-A64D-BCE2-37CA86F4E727}"/>
              </a:ext>
            </a:extLst>
          </p:cNvPr>
          <p:cNvSpPr/>
          <p:nvPr userDrawn="1"/>
        </p:nvSpPr>
        <p:spPr>
          <a:xfrm>
            <a:off x="0" y="6741309"/>
            <a:ext cx="9144000" cy="116691"/>
          </a:xfrm>
          <a:prstGeom prst="rect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6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00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6978F36F-3ACD-F241-9CA4-F9B8845612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562" y="6033949"/>
            <a:ext cx="591362" cy="591362"/>
          </a:xfrm>
          <a:prstGeom prst="rect">
            <a:avLst/>
          </a:prstGeom>
        </p:spPr>
      </p:pic>
      <p:sp>
        <p:nvSpPr>
          <p:cNvPr id="23" name="Title 22">
            <a:extLst>
              <a:ext uri="{FF2B5EF4-FFF2-40B4-BE49-F238E27FC236}">
                <a16:creationId xmlns:a16="http://schemas.microsoft.com/office/drawing/2014/main" id="{5A323CA9-579C-2D4C-875E-39131DCD08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4420" y="845820"/>
            <a:ext cx="7094220" cy="1135443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3828EE-13CE-5045-A421-5F98CABACA70}"/>
              </a:ext>
            </a:extLst>
          </p:cNvPr>
          <p:cNvSpPr/>
          <p:nvPr userDrawn="1"/>
        </p:nvSpPr>
        <p:spPr>
          <a:xfrm>
            <a:off x="0" y="6741309"/>
            <a:ext cx="9144000" cy="116691"/>
          </a:xfrm>
          <a:prstGeom prst="rect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9AC53-54AE-234D-8C38-C40721BD464E}" type="datetimeFigureOut">
              <a:rPr lang="en-US" smtClean="0"/>
              <a:t>11/9/18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3F7FE-9AD2-EA45-8D43-BF5AEFAC0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2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DC31D-0840-2D4D-9FBE-0201230B1D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A5EA42-33BF-B94A-A5BC-09BE6F657A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8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D5C18-73A1-6B4D-95FA-A35141B3F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333CE-7D95-CC46-A87F-5DE2F34F6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4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F54C-CB9A-8442-B384-E21A07C3D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9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SC Presentation 2016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3BEDC78-9DDF-8E4F-B286-9C3C63DA3E6B}" vid="{A85B116C-2227-DA4A-B974-A4F18FA236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0</Words>
  <Application>Microsoft Macintosh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20</cp:revision>
  <cp:lastPrinted>2016-08-05T20:04:30Z</cp:lastPrinted>
  <dcterms:created xsi:type="dcterms:W3CDTF">2016-08-12T15:42:36Z</dcterms:created>
  <dcterms:modified xsi:type="dcterms:W3CDTF">2018-11-09T19:38:29Z</dcterms:modified>
</cp:coreProperties>
</file>