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51206400" cy="36576000"/>
  <p:notesSz cx="6858000" cy="9144000"/>
  <p:defaultTextStyle>
    <a:defPPr>
      <a:defRPr lang="en-US"/>
    </a:defPPr>
    <a:lvl1pPr marL="0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1pPr>
    <a:lvl2pPr marL="2508062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2pPr>
    <a:lvl3pPr marL="5016124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3pPr>
    <a:lvl4pPr marL="7524186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4pPr>
    <a:lvl5pPr marL="10032248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5pPr>
    <a:lvl6pPr marL="12540310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6pPr>
    <a:lvl7pPr marL="15048372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7pPr>
    <a:lvl8pPr marL="17556434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8pPr>
    <a:lvl9pPr marL="20064496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520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00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99"/>
    <p:restoredTop sz="92277"/>
  </p:normalViewPr>
  <p:slideViewPr>
    <p:cSldViewPr snapToGrid="0" snapToObjects="1" showGuides="1">
      <p:cViewPr varScale="1">
        <p:scale>
          <a:sx n="26" d="100"/>
          <a:sy n="26" d="100"/>
        </p:scale>
        <p:origin x="-840" y="-152"/>
      </p:cViewPr>
      <p:guideLst>
        <p:guide orient="horz" pos="11520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903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365760" y="-400050"/>
            <a:ext cx="51901343" cy="5391152"/>
          </a:xfrm>
          <a:prstGeom prst="rect">
            <a:avLst/>
          </a:prstGeom>
          <a:solidFill>
            <a:srgbClr val="A6A6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610EF9D8-5A2E-D241-8969-F02B39F46886}"/>
              </a:ext>
            </a:extLst>
          </p:cNvPr>
          <p:cNvSpPr/>
          <p:nvPr userDrawn="1"/>
        </p:nvSpPr>
        <p:spPr>
          <a:xfrm>
            <a:off x="-365760" y="35698176"/>
            <a:ext cx="51901344" cy="934974"/>
          </a:xfrm>
          <a:prstGeom prst="rect">
            <a:avLst/>
          </a:prstGeom>
          <a:solidFill>
            <a:srgbClr val="5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xmlns="" id="{1559B850-54FD-544A-986E-22DBE8CE1F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14535" y="0"/>
            <a:ext cx="10218057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624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508062" rtl="0" eaLnBrk="1" latinLnBrk="0" hangingPunct="1">
        <a:spcBef>
          <a:spcPct val="0"/>
        </a:spcBef>
        <a:buNone/>
        <a:defRPr sz="2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1047" indent="-1881047" algn="l" defTabSz="2508062" rtl="0" eaLnBrk="1" latinLnBrk="0" hangingPunct="1">
        <a:spcBef>
          <a:spcPct val="20000"/>
        </a:spcBef>
        <a:buFont typeface="Arial"/>
        <a:buChar char="•"/>
        <a:defRPr sz="17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5601" indent="-1567539" algn="l" defTabSz="2508062" rtl="0" eaLnBrk="1" latinLnBrk="0" hangingPunct="1">
        <a:spcBef>
          <a:spcPct val="20000"/>
        </a:spcBef>
        <a:buFont typeface="Arial"/>
        <a:buChar char="–"/>
        <a:defRPr sz="154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155" indent="-1254031" algn="l" defTabSz="2508062" rtl="0" eaLnBrk="1" latinLnBrk="0" hangingPunct="1">
        <a:spcBef>
          <a:spcPct val="20000"/>
        </a:spcBef>
        <a:buFont typeface="Arial"/>
        <a:buChar char="•"/>
        <a:defRPr sz="13200" kern="1200">
          <a:solidFill>
            <a:schemeClr val="tx1"/>
          </a:solidFill>
          <a:latin typeface="+mn-lt"/>
          <a:ea typeface="+mn-ea"/>
          <a:cs typeface="+mn-cs"/>
        </a:defRPr>
      </a:lvl3pPr>
      <a:lvl4pPr marL="8778217" indent="-1254031" algn="l" defTabSz="2508062" rtl="0" eaLnBrk="1" latinLnBrk="0" hangingPunct="1">
        <a:spcBef>
          <a:spcPct val="20000"/>
        </a:spcBef>
        <a:buFont typeface="Arial"/>
        <a:buChar char="–"/>
        <a:defRPr sz="1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286279" indent="-1254031" algn="l" defTabSz="2508062" rtl="0" eaLnBrk="1" latinLnBrk="0" hangingPunct="1">
        <a:spcBef>
          <a:spcPct val="20000"/>
        </a:spcBef>
        <a:buFont typeface="Arial"/>
        <a:buChar char="»"/>
        <a:defRPr sz="1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794341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302403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810465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18527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508062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5016124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7524186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4pPr>
      <a:lvl5pPr marL="10032248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40310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6pPr>
      <a:lvl7pPr marL="15048372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7pPr>
      <a:lvl8pPr marL="17556434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8pPr>
      <a:lvl9pPr marL="20064496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87188" y="689802"/>
            <a:ext cx="27698700" cy="1754326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marL="0" marR="0" indent="0" algn="l" defTabSz="21914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i="0" u="none" strike="noStrike" kern="1200" spc="0" baseline="0" dirty="0">
                <a:solidFill>
                  <a:srgbClr val="5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TITLE GOES HERE. SINGLE LINE OR TWO-LINE. KEEP THE FONT ARIAL, BOLD, ALL UPPERCASE LETTERS IN WHITE FONT. </a:t>
            </a:r>
            <a:endParaRPr lang="en-US" sz="5400" b="1" spc="0" dirty="0">
              <a:solidFill>
                <a:srgbClr val="5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7188" y="2669276"/>
            <a:ext cx="27698700" cy="707886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marL="0" marR="0" indent="0" algn="l" defTabSz="21914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0" i="0" u="none" strike="noStrike" kern="1200" spc="0" baseline="0" dirty="0">
                <a:solidFill>
                  <a:srgbClr val="5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Aggie Doctor, M.D.</a:t>
            </a:r>
            <a:endParaRPr lang="en-US" sz="4000" b="0" spc="0" dirty="0">
              <a:solidFill>
                <a:srgbClr val="5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7188" y="3508447"/>
            <a:ext cx="27698700" cy="707886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marL="0" marR="0" indent="0" algn="l" defTabSz="21914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0" i="0" u="none" strike="noStrike" kern="1200" spc="0" baseline="0" dirty="0">
                <a:solidFill>
                  <a:srgbClr val="5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Texas A&amp;M College of Medicine</a:t>
            </a:r>
            <a:endParaRPr lang="en-US" sz="4000" b="0" spc="0" dirty="0">
              <a:solidFill>
                <a:srgbClr val="5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467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37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Pridgeon, Gay</dc:creator>
  <cp:lastModifiedBy>Stephen Arnold</cp:lastModifiedBy>
  <cp:revision>21</cp:revision>
  <dcterms:created xsi:type="dcterms:W3CDTF">2013-05-28T19:29:51Z</dcterms:created>
  <dcterms:modified xsi:type="dcterms:W3CDTF">2019-02-04T22:39:08Z</dcterms:modified>
</cp:coreProperties>
</file>